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Lst>
  <p:sldSz cx="7559675" cy="5327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78" userDrawn="1">
          <p15:clr>
            <a:srgbClr val="A4A3A4"/>
          </p15:clr>
        </p15:guide>
        <p15:guide id="2" pos="23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862" autoAdjust="0"/>
    <p:restoredTop sz="94660"/>
  </p:normalViewPr>
  <p:slideViewPr>
    <p:cSldViewPr snapToGrid="0" showGuides="1">
      <p:cViewPr varScale="1">
        <p:scale>
          <a:sx n="87" d="100"/>
          <a:sy n="87" d="100"/>
        </p:scale>
        <p:origin x="1164" y="84"/>
      </p:cViewPr>
      <p:guideLst>
        <p:guide orient="horz" pos="1678"/>
        <p:guide pos="23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871910"/>
            <a:ext cx="6425724" cy="1854811"/>
          </a:xfrm>
        </p:spPr>
        <p:txBody>
          <a:bodyPr anchor="b"/>
          <a:lstStyle>
            <a:lvl1pPr algn="ctr">
              <a:defRPr sz="4661"/>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2798250"/>
            <a:ext cx="5669756" cy="1286282"/>
          </a:xfrm>
        </p:spPr>
        <p:txBody>
          <a:bodyPr/>
          <a:lstStyle>
            <a:lvl1pPr marL="0" indent="0" algn="ctr">
              <a:buNone/>
              <a:defRPr sz="1865"/>
            </a:lvl1pPr>
            <a:lvl2pPr marL="355199" indent="0" algn="ctr">
              <a:buNone/>
              <a:defRPr sz="1554"/>
            </a:lvl2pPr>
            <a:lvl3pPr marL="710397" indent="0" algn="ctr">
              <a:buNone/>
              <a:defRPr sz="1398"/>
            </a:lvl3pPr>
            <a:lvl4pPr marL="1065596" indent="0" algn="ctr">
              <a:buNone/>
              <a:defRPr sz="1243"/>
            </a:lvl4pPr>
            <a:lvl5pPr marL="1420795" indent="0" algn="ctr">
              <a:buNone/>
              <a:defRPr sz="1243"/>
            </a:lvl5pPr>
            <a:lvl6pPr marL="1775993" indent="0" algn="ctr">
              <a:buNone/>
              <a:defRPr sz="1243"/>
            </a:lvl6pPr>
            <a:lvl7pPr marL="2131192" indent="0" algn="ctr">
              <a:buNone/>
              <a:defRPr sz="1243"/>
            </a:lvl7pPr>
            <a:lvl8pPr marL="2486391" indent="0" algn="ctr">
              <a:buNone/>
              <a:defRPr sz="1243"/>
            </a:lvl8pPr>
            <a:lvl9pPr marL="2841589" indent="0" algn="ctr">
              <a:buNone/>
              <a:defRPr sz="124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8E492B0-0115-4C79-88EF-66CBEB2CEDA8}" type="datetimeFigureOut">
              <a:rPr kumimoji="1" lang="ja-JP" altLang="en-US" smtClean="0"/>
              <a:t>2020/8/18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70E33F-F06D-45BE-8E5E-648C313E63D8}" type="slidenum">
              <a:rPr kumimoji="1" lang="ja-JP" altLang="en-US" smtClean="0"/>
              <a:t>‹#›</a:t>
            </a:fld>
            <a:endParaRPr kumimoji="1" lang="ja-JP" altLang="en-US"/>
          </a:p>
        </p:txBody>
      </p:sp>
    </p:spTree>
    <p:extLst>
      <p:ext uri="{BB962C8B-B14F-4D97-AF65-F5344CB8AC3E}">
        <p14:creationId xmlns:p14="http://schemas.microsoft.com/office/powerpoint/2010/main" val="1979870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8E492B0-0115-4C79-88EF-66CBEB2CEDA8}" type="datetimeFigureOut">
              <a:rPr kumimoji="1" lang="ja-JP" altLang="en-US" smtClean="0"/>
              <a:t>2020/8/18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70E33F-F06D-45BE-8E5E-648C313E63D8}" type="slidenum">
              <a:rPr kumimoji="1" lang="ja-JP" altLang="en-US" smtClean="0"/>
              <a:t>‹#›</a:t>
            </a:fld>
            <a:endParaRPr kumimoji="1" lang="ja-JP" altLang="en-US"/>
          </a:p>
        </p:txBody>
      </p:sp>
    </p:spTree>
    <p:extLst>
      <p:ext uri="{BB962C8B-B14F-4D97-AF65-F5344CB8AC3E}">
        <p14:creationId xmlns:p14="http://schemas.microsoft.com/office/powerpoint/2010/main" val="1422661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283648"/>
            <a:ext cx="1630055" cy="451493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283648"/>
            <a:ext cx="4795669" cy="45149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8E492B0-0115-4C79-88EF-66CBEB2CEDA8}" type="datetimeFigureOut">
              <a:rPr kumimoji="1" lang="ja-JP" altLang="en-US" smtClean="0"/>
              <a:t>2020/8/18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70E33F-F06D-45BE-8E5E-648C313E63D8}" type="slidenum">
              <a:rPr kumimoji="1" lang="ja-JP" altLang="en-US" smtClean="0"/>
              <a:t>‹#›</a:t>
            </a:fld>
            <a:endParaRPr kumimoji="1" lang="ja-JP" altLang="en-US"/>
          </a:p>
        </p:txBody>
      </p:sp>
    </p:spTree>
    <p:extLst>
      <p:ext uri="{BB962C8B-B14F-4D97-AF65-F5344CB8AC3E}">
        <p14:creationId xmlns:p14="http://schemas.microsoft.com/office/powerpoint/2010/main" val="2978820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8E492B0-0115-4C79-88EF-66CBEB2CEDA8}" type="datetimeFigureOut">
              <a:rPr kumimoji="1" lang="ja-JP" altLang="en-US" smtClean="0"/>
              <a:t>2020/8/18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70E33F-F06D-45BE-8E5E-648C313E63D8}" type="slidenum">
              <a:rPr kumimoji="1" lang="ja-JP" altLang="en-US" smtClean="0"/>
              <a:t>‹#›</a:t>
            </a:fld>
            <a:endParaRPr kumimoji="1" lang="ja-JP" altLang="en-US"/>
          </a:p>
        </p:txBody>
      </p:sp>
    </p:spTree>
    <p:extLst>
      <p:ext uri="{BB962C8B-B14F-4D97-AF65-F5344CB8AC3E}">
        <p14:creationId xmlns:p14="http://schemas.microsoft.com/office/powerpoint/2010/main" val="134552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1328214"/>
            <a:ext cx="6520220" cy="2216154"/>
          </a:xfrm>
        </p:spPr>
        <p:txBody>
          <a:bodyPr anchor="b"/>
          <a:lstStyle>
            <a:lvl1pPr>
              <a:defRPr sz="4661"/>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3565334"/>
            <a:ext cx="6520220" cy="1165423"/>
          </a:xfrm>
        </p:spPr>
        <p:txBody>
          <a:bodyPr/>
          <a:lstStyle>
            <a:lvl1pPr marL="0" indent="0">
              <a:buNone/>
              <a:defRPr sz="1865">
                <a:solidFill>
                  <a:schemeClr val="tx1"/>
                </a:solidFill>
              </a:defRPr>
            </a:lvl1pPr>
            <a:lvl2pPr marL="355199" indent="0">
              <a:buNone/>
              <a:defRPr sz="1554">
                <a:solidFill>
                  <a:schemeClr val="tx1">
                    <a:tint val="75000"/>
                  </a:schemeClr>
                </a:solidFill>
              </a:defRPr>
            </a:lvl2pPr>
            <a:lvl3pPr marL="710397" indent="0">
              <a:buNone/>
              <a:defRPr sz="1398">
                <a:solidFill>
                  <a:schemeClr val="tx1">
                    <a:tint val="75000"/>
                  </a:schemeClr>
                </a:solidFill>
              </a:defRPr>
            </a:lvl3pPr>
            <a:lvl4pPr marL="1065596" indent="0">
              <a:buNone/>
              <a:defRPr sz="1243">
                <a:solidFill>
                  <a:schemeClr val="tx1">
                    <a:tint val="75000"/>
                  </a:schemeClr>
                </a:solidFill>
              </a:defRPr>
            </a:lvl4pPr>
            <a:lvl5pPr marL="1420795" indent="0">
              <a:buNone/>
              <a:defRPr sz="1243">
                <a:solidFill>
                  <a:schemeClr val="tx1">
                    <a:tint val="75000"/>
                  </a:schemeClr>
                </a:solidFill>
              </a:defRPr>
            </a:lvl5pPr>
            <a:lvl6pPr marL="1775993" indent="0">
              <a:buNone/>
              <a:defRPr sz="1243">
                <a:solidFill>
                  <a:schemeClr val="tx1">
                    <a:tint val="75000"/>
                  </a:schemeClr>
                </a:solidFill>
              </a:defRPr>
            </a:lvl6pPr>
            <a:lvl7pPr marL="2131192" indent="0">
              <a:buNone/>
              <a:defRPr sz="1243">
                <a:solidFill>
                  <a:schemeClr val="tx1">
                    <a:tint val="75000"/>
                  </a:schemeClr>
                </a:solidFill>
              </a:defRPr>
            </a:lvl7pPr>
            <a:lvl8pPr marL="2486391" indent="0">
              <a:buNone/>
              <a:defRPr sz="1243">
                <a:solidFill>
                  <a:schemeClr val="tx1">
                    <a:tint val="75000"/>
                  </a:schemeClr>
                </a:solidFill>
              </a:defRPr>
            </a:lvl8pPr>
            <a:lvl9pPr marL="2841589" indent="0">
              <a:buNone/>
              <a:defRPr sz="124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8E492B0-0115-4C79-88EF-66CBEB2CEDA8}" type="datetimeFigureOut">
              <a:rPr kumimoji="1" lang="ja-JP" altLang="en-US" smtClean="0"/>
              <a:t>2020/8/18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A70E33F-F06D-45BE-8E5E-648C313E63D8}" type="slidenum">
              <a:rPr kumimoji="1" lang="ja-JP" altLang="en-US" smtClean="0"/>
              <a:t>‹#›</a:t>
            </a:fld>
            <a:endParaRPr kumimoji="1" lang="ja-JP" altLang="en-US"/>
          </a:p>
        </p:txBody>
      </p:sp>
    </p:spTree>
    <p:extLst>
      <p:ext uri="{BB962C8B-B14F-4D97-AF65-F5344CB8AC3E}">
        <p14:creationId xmlns:p14="http://schemas.microsoft.com/office/powerpoint/2010/main" val="2313089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1418240"/>
            <a:ext cx="3212862" cy="338034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1418240"/>
            <a:ext cx="3212862" cy="338034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8E492B0-0115-4C79-88EF-66CBEB2CEDA8}" type="datetimeFigureOut">
              <a:rPr kumimoji="1" lang="ja-JP" altLang="en-US" smtClean="0"/>
              <a:t>2020/8/18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A70E33F-F06D-45BE-8E5E-648C313E63D8}" type="slidenum">
              <a:rPr kumimoji="1" lang="ja-JP" altLang="en-US" smtClean="0"/>
              <a:t>‹#›</a:t>
            </a:fld>
            <a:endParaRPr kumimoji="1" lang="ja-JP" altLang="en-US"/>
          </a:p>
        </p:txBody>
      </p:sp>
    </p:spTree>
    <p:extLst>
      <p:ext uri="{BB962C8B-B14F-4D97-AF65-F5344CB8AC3E}">
        <p14:creationId xmlns:p14="http://schemas.microsoft.com/office/powerpoint/2010/main" val="1123619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283649"/>
            <a:ext cx="6520220" cy="1029766"/>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1306014"/>
            <a:ext cx="3198096" cy="640058"/>
          </a:xfrm>
        </p:spPr>
        <p:txBody>
          <a:bodyPr anchor="b"/>
          <a:lstStyle>
            <a:lvl1pPr marL="0" indent="0">
              <a:buNone/>
              <a:defRPr sz="1865" b="1"/>
            </a:lvl1pPr>
            <a:lvl2pPr marL="355199" indent="0">
              <a:buNone/>
              <a:defRPr sz="1554" b="1"/>
            </a:lvl2pPr>
            <a:lvl3pPr marL="710397" indent="0">
              <a:buNone/>
              <a:defRPr sz="1398" b="1"/>
            </a:lvl3pPr>
            <a:lvl4pPr marL="1065596" indent="0">
              <a:buNone/>
              <a:defRPr sz="1243" b="1"/>
            </a:lvl4pPr>
            <a:lvl5pPr marL="1420795" indent="0">
              <a:buNone/>
              <a:defRPr sz="1243" b="1"/>
            </a:lvl5pPr>
            <a:lvl6pPr marL="1775993" indent="0">
              <a:buNone/>
              <a:defRPr sz="1243" b="1"/>
            </a:lvl6pPr>
            <a:lvl7pPr marL="2131192" indent="0">
              <a:buNone/>
              <a:defRPr sz="1243" b="1"/>
            </a:lvl7pPr>
            <a:lvl8pPr marL="2486391" indent="0">
              <a:buNone/>
              <a:defRPr sz="1243" b="1"/>
            </a:lvl8pPr>
            <a:lvl9pPr marL="2841589" indent="0">
              <a:buNone/>
              <a:defRPr sz="1243" b="1"/>
            </a:lvl9pPr>
          </a:lstStyle>
          <a:p>
            <a:pPr lvl="0"/>
            <a:r>
              <a:rPr lang="ja-JP" altLang="en-US"/>
              <a:t>マスター テキストの書式設定</a:t>
            </a:r>
          </a:p>
        </p:txBody>
      </p:sp>
      <p:sp>
        <p:nvSpPr>
          <p:cNvPr id="4" name="Content Placeholder 3"/>
          <p:cNvSpPr>
            <a:spLocks noGrp="1"/>
          </p:cNvSpPr>
          <p:nvPr>
            <p:ph sz="half" idx="2"/>
          </p:nvPr>
        </p:nvSpPr>
        <p:spPr>
          <a:xfrm>
            <a:off x="520713" y="1946072"/>
            <a:ext cx="3198096" cy="286237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1306014"/>
            <a:ext cx="3213847" cy="640058"/>
          </a:xfrm>
        </p:spPr>
        <p:txBody>
          <a:bodyPr anchor="b"/>
          <a:lstStyle>
            <a:lvl1pPr marL="0" indent="0">
              <a:buNone/>
              <a:defRPr sz="1865" b="1"/>
            </a:lvl1pPr>
            <a:lvl2pPr marL="355199" indent="0">
              <a:buNone/>
              <a:defRPr sz="1554" b="1"/>
            </a:lvl2pPr>
            <a:lvl3pPr marL="710397" indent="0">
              <a:buNone/>
              <a:defRPr sz="1398" b="1"/>
            </a:lvl3pPr>
            <a:lvl4pPr marL="1065596" indent="0">
              <a:buNone/>
              <a:defRPr sz="1243" b="1"/>
            </a:lvl4pPr>
            <a:lvl5pPr marL="1420795" indent="0">
              <a:buNone/>
              <a:defRPr sz="1243" b="1"/>
            </a:lvl5pPr>
            <a:lvl6pPr marL="1775993" indent="0">
              <a:buNone/>
              <a:defRPr sz="1243" b="1"/>
            </a:lvl6pPr>
            <a:lvl7pPr marL="2131192" indent="0">
              <a:buNone/>
              <a:defRPr sz="1243" b="1"/>
            </a:lvl7pPr>
            <a:lvl8pPr marL="2486391" indent="0">
              <a:buNone/>
              <a:defRPr sz="1243" b="1"/>
            </a:lvl8pPr>
            <a:lvl9pPr marL="2841589" indent="0">
              <a:buNone/>
              <a:defRPr sz="1243" b="1"/>
            </a:lvl9pPr>
          </a:lstStyle>
          <a:p>
            <a:pPr lvl="0"/>
            <a:r>
              <a:rPr lang="ja-JP" altLang="en-US"/>
              <a:t>マスター テキストの書式設定</a:t>
            </a:r>
          </a:p>
        </p:txBody>
      </p:sp>
      <p:sp>
        <p:nvSpPr>
          <p:cNvPr id="6" name="Content Placeholder 5"/>
          <p:cNvSpPr>
            <a:spLocks noGrp="1"/>
          </p:cNvSpPr>
          <p:nvPr>
            <p:ph sz="quarter" idx="4"/>
          </p:nvPr>
        </p:nvSpPr>
        <p:spPr>
          <a:xfrm>
            <a:off x="3827086" y="1946072"/>
            <a:ext cx="3213847" cy="286237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8E492B0-0115-4C79-88EF-66CBEB2CEDA8}" type="datetimeFigureOut">
              <a:rPr kumimoji="1" lang="ja-JP" altLang="en-US" smtClean="0"/>
              <a:t>2020/8/18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A70E33F-F06D-45BE-8E5E-648C313E63D8}" type="slidenum">
              <a:rPr kumimoji="1" lang="ja-JP" altLang="en-US" smtClean="0"/>
              <a:t>‹#›</a:t>
            </a:fld>
            <a:endParaRPr kumimoji="1" lang="ja-JP" altLang="en-US"/>
          </a:p>
        </p:txBody>
      </p:sp>
    </p:spTree>
    <p:extLst>
      <p:ext uri="{BB962C8B-B14F-4D97-AF65-F5344CB8AC3E}">
        <p14:creationId xmlns:p14="http://schemas.microsoft.com/office/powerpoint/2010/main" val="3839823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8E492B0-0115-4C79-88EF-66CBEB2CEDA8}" type="datetimeFigureOut">
              <a:rPr kumimoji="1" lang="ja-JP" altLang="en-US" smtClean="0"/>
              <a:t>2020/8/18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A70E33F-F06D-45BE-8E5E-648C313E63D8}" type="slidenum">
              <a:rPr kumimoji="1" lang="ja-JP" altLang="en-US" smtClean="0"/>
              <a:t>‹#›</a:t>
            </a:fld>
            <a:endParaRPr kumimoji="1" lang="ja-JP" altLang="en-US"/>
          </a:p>
        </p:txBody>
      </p:sp>
    </p:spTree>
    <p:extLst>
      <p:ext uri="{BB962C8B-B14F-4D97-AF65-F5344CB8AC3E}">
        <p14:creationId xmlns:p14="http://schemas.microsoft.com/office/powerpoint/2010/main" val="623472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E492B0-0115-4C79-88EF-66CBEB2CEDA8}" type="datetimeFigureOut">
              <a:rPr kumimoji="1" lang="ja-JP" altLang="en-US" smtClean="0"/>
              <a:t>2020/8/18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A70E33F-F06D-45BE-8E5E-648C313E63D8}" type="slidenum">
              <a:rPr kumimoji="1" lang="ja-JP" altLang="en-US" smtClean="0"/>
              <a:t>‹#›</a:t>
            </a:fld>
            <a:endParaRPr kumimoji="1" lang="ja-JP" altLang="en-US"/>
          </a:p>
        </p:txBody>
      </p:sp>
    </p:spTree>
    <p:extLst>
      <p:ext uri="{BB962C8B-B14F-4D97-AF65-F5344CB8AC3E}">
        <p14:creationId xmlns:p14="http://schemas.microsoft.com/office/powerpoint/2010/main" val="872689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355177"/>
            <a:ext cx="2438192" cy="1243118"/>
          </a:xfrm>
        </p:spPr>
        <p:txBody>
          <a:bodyPr anchor="b"/>
          <a:lstStyle>
            <a:lvl1pPr>
              <a:defRPr sz="2486"/>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767084"/>
            <a:ext cx="3827085" cy="3786085"/>
          </a:xfrm>
        </p:spPr>
        <p:txBody>
          <a:bodyPr/>
          <a:lstStyle>
            <a:lvl1pPr>
              <a:defRPr sz="2486"/>
            </a:lvl1pPr>
            <a:lvl2pPr>
              <a:defRPr sz="2175"/>
            </a:lvl2pPr>
            <a:lvl3pPr>
              <a:defRPr sz="1865"/>
            </a:lvl3pPr>
            <a:lvl4pPr>
              <a:defRPr sz="1554"/>
            </a:lvl4pPr>
            <a:lvl5pPr>
              <a:defRPr sz="1554"/>
            </a:lvl5pPr>
            <a:lvl6pPr>
              <a:defRPr sz="1554"/>
            </a:lvl6pPr>
            <a:lvl7pPr>
              <a:defRPr sz="1554"/>
            </a:lvl7pPr>
            <a:lvl8pPr>
              <a:defRPr sz="1554"/>
            </a:lvl8pPr>
            <a:lvl9pPr>
              <a:defRPr sz="1554"/>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1598295"/>
            <a:ext cx="2438192" cy="2961039"/>
          </a:xfrm>
        </p:spPr>
        <p:txBody>
          <a:bodyPr/>
          <a:lstStyle>
            <a:lvl1pPr marL="0" indent="0">
              <a:buNone/>
              <a:defRPr sz="1243"/>
            </a:lvl1pPr>
            <a:lvl2pPr marL="355199" indent="0">
              <a:buNone/>
              <a:defRPr sz="1088"/>
            </a:lvl2pPr>
            <a:lvl3pPr marL="710397" indent="0">
              <a:buNone/>
              <a:defRPr sz="932"/>
            </a:lvl3pPr>
            <a:lvl4pPr marL="1065596" indent="0">
              <a:buNone/>
              <a:defRPr sz="777"/>
            </a:lvl4pPr>
            <a:lvl5pPr marL="1420795" indent="0">
              <a:buNone/>
              <a:defRPr sz="777"/>
            </a:lvl5pPr>
            <a:lvl6pPr marL="1775993" indent="0">
              <a:buNone/>
              <a:defRPr sz="777"/>
            </a:lvl6pPr>
            <a:lvl7pPr marL="2131192" indent="0">
              <a:buNone/>
              <a:defRPr sz="777"/>
            </a:lvl7pPr>
            <a:lvl8pPr marL="2486391" indent="0">
              <a:buNone/>
              <a:defRPr sz="777"/>
            </a:lvl8pPr>
            <a:lvl9pPr marL="2841589" indent="0">
              <a:buNone/>
              <a:defRPr sz="77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8E492B0-0115-4C79-88EF-66CBEB2CEDA8}" type="datetimeFigureOut">
              <a:rPr kumimoji="1" lang="ja-JP" altLang="en-US" smtClean="0"/>
              <a:t>2020/8/18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A70E33F-F06D-45BE-8E5E-648C313E63D8}" type="slidenum">
              <a:rPr kumimoji="1" lang="ja-JP" altLang="en-US" smtClean="0"/>
              <a:t>‹#›</a:t>
            </a:fld>
            <a:endParaRPr kumimoji="1" lang="ja-JP" altLang="en-US"/>
          </a:p>
        </p:txBody>
      </p:sp>
    </p:spTree>
    <p:extLst>
      <p:ext uri="{BB962C8B-B14F-4D97-AF65-F5344CB8AC3E}">
        <p14:creationId xmlns:p14="http://schemas.microsoft.com/office/powerpoint/2010/main" val="959689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355177"/>
            <a:ext cx="2438192" cy="1243118"/>
          </a:xfrm>
        </p:spPr>
        <p:txBody>
          <a:bodyPr anchor="b"/>
          <a:lstStyle>
            <a:lvl1pPr>
              <a:defRPr sz="2486"/>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767084"/>
            <a:ext cx="3827085" cy="3786085"/>
          </a:xfrm>
        </p:spPr>
        <p:txBody>
          <a:bodyPr anchor="t"/>
          <a:lstStyle>
            <a:lvl1pPr marL="0" indent="0">
              <a:buNone/>
              <a:defRPr sz="2486"/>
            </a:lvl1pPr>
            <a:lvl2pPr marL="355199" indent="0">
              <a:buNone/>
              <a:defRPr sz="2175"/>
            </a:lvl2pPr>
            <a:lvl3pPr marL="710397" indent="0">
              <a:buNone/>
              <a:defRPr sz="1865"/>
            </a:lvl3pPr>
            <a:lvl4pPr marL="1065596" indent="0">
              <a:buNone/>
              <a:defRPr sz="1554"/>
            </a:lvl4pPr>
            <a:lvl5pPr marL="1420795" indent="0">
              <a:buNone/>
              <a:defRPr sz="1554"/>
            </a:lvl5pPr>
            <a:lvl6pPr marL="1775993" indent="0">
              <a:buNone/>
              <a:defRPr sz="1554"/>
            </a:lvl6pPr>
            <a:lvl7pPr marL="2131192" indent="0">
              <a:buNone/>
              <a:defRPr sz="1554"/>
            </a:lvl7pPr>
            <a:lvl8pPr marL="2486391" indent="0">
              <a:buNone/>
              <a:defRPr sz="1554"/>
            </a:lvl8pPr>
            <a:lvl9pPr marL="2841589" indent="0">
              <a:buNone/>
              <a:defRPr sz="1554"/>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20712" y="1598295"/>
            <a:ext cx="2438192" cy="2961039"/>
          </a:xfrm>
        </p:spPr>
        <p:txBody>
          <a:bodyPr/>
          <a:lstStyle>
            <a:lvl1pPr marL="0" indent="0">
              <a:buNone/>
              <a:defRPr sz="1243"/>
            </a:lvl1pPr>
            <a:lvl2pPr marL="355199" indent="0">
              <a:buNone/>
              <a:defRPr sz="1088"/>
            </a:lvl2pPr>
            <a:lvl3pPr marL="710397" indent="0">
              <a:buNone/>
              <a:defRPr sz="932"/>
            </a:lvl3pPr>
            <a:lvl4pPr marL="1065596" indent="0">
              <a:buNone/>
              <a:defRPr sz="777"/>
            </a:lvl4pPr>
            <a:lvl5pPr marL="1420795" indent="0">
              <a:buNone/>
              <a:defRPr sz="777"/>
            </a:lvl5pPr>
            <a:lvl6pPr marL="1775993" indent="0">
              <a:buNone/>
              <a:defRPr sz="777"/>
            </a:lvl6pPr>
            <a:lvl7pPr marL="2131192" indent="0">
              <a:buNone/>
              <a:defRPr sz="777"/>
            </a:lvl7pPr>
            <a:lvl8pPr marL="2486391" indent="0">
              <a:buNone/>
              <a:defRPr sz="777"/>
            </a:lvl8pPr>
            <a:lvl9pPr marL="2841589" indent="0">
              <a:buNone/>
              <a:defRPr sz="77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8E492B0-0115-4C79-88EF-66CBEB2CEDA8}" type="datetimeFigureOut">
              <a:rPr kumimoji="1" lang="ja-JP" altLang="en-US" smtClean="0"/>
              <a:t>2020/8/18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A70E33F-F06D-45BE-8E5E-648C313E63D8}" type="slidenum">
              <a:rPr kumimoji="1" lang="ja-JP" altLang="en-US" smtClean="0"/>
              <a:t>‹#›</a:t>
            </a:fld>
            <a:endParaRPr kumimoji="1" lang="ja-JP" altLang="en-US"/>
          </a:p>
        </p:txBody>
      </p:sp>
    </p:spTree>
    <p:extLst>
      <p:ext uri="{BB962C8B-B14F-4D97-AF65-F5344CB8AC3E}">
        <p14:creationId xmlns:p14="http://schemas.microsoft.com/office/powerpoint/2010/main" val="1688139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283649"/>
            <a:ext cx="6520220" cy="1029766"/>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1418240"/>
            <a:ext cx="6520220" cy="3380345"/>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4937943"/>
            <a:ext cx="1700927" cy="283648"/>
          </a:xfrm>
          <a:prstGeom prst="rect">
            <a:avLst/>
          </a:prstGeom>
        </p:spPr>
        <p:txBody>
          <a:bodyPr vert="horz" lIns="91440" tIns="45720" rIns="91440" bIns="45720" rtlCol="0" anchor="ctr"/>
          <a:lstStyle>
            <a:lvl1pPr algn="l">
              <a:defRPr sz="932">
                <a:solidFill>
                  <a:schemeClr val="tx1">
                    <a:tint val="75000"/>
                  </a:schemeClr>
                </a:solidFill>
              </a:defRPr>
            </a:lvl1pPr>
          </a:lstStyle>
          <a:p>
            <a:fld id="{C8E492B0-0115-4C79-88EF-66CBEB2CEDA8}" type="datetimeFigureOut">
              <a:rPr kumimoji="1" lang="ja-JP" altLang="en-US" smtClean="0"/>
              <a:t>2020/8/18</a:t>
            </a:fld>
            <a:endParaRPr kumimoji="1" lang="ja-JP" altLang="en-US"/>
          </a:p>
        </p:txBody>
      </p:sp>
      <p:sp>
        <p:nvSpPr>
          <p:cNvPr id="5" name="Footer Placeholder 4"/>
          <p:cNvSpPr>
            <a:spLocks noGrp="1"/>
          </p:cNvSpPr>
          <p:nvPr>
            <p:ph type="ftr" sz="quarter" idx="3"/>
          </p:nvPr>
        </p:nvSpPr>
        <p:spPr>
          <a:xfrm>
            <a:off x="2504143" y="4937943"/>
            <a:ext cx="2551390" cy="283648"/>
          </a:xfrm>
          <a:prstGeom prst="rect">
            <a:avLst/>
          </a:prstGeom>
        </p:spPr>
        <p:txBody>
          <a:bodyPr vert="horz" lIns="91440" tIns="45720" rIns="91440" bIns="45720" rtlCol="0" anchor="ctr"/>
          <a:lstStyle>
            <a:lvl1pPr algn="ctr">
              <a:defRPr sz="93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4937943"/>
            <a:ext cx="1700927" cy="283648"/>
          </a:xfrm>
          <a:prstGeom prst="rect">
            <a:avLst/>
          </a:prstGeom>
        </p:spPr>
        <p:txBody>
          <a:bodyPr vert="horz" lIns="91440" tIns="45720" rIns="91440" bIns="45720" rtlCol="0" anchor="ctr"/>
          <a:lstStyle>
            <a:lvl1pPr algn="r">
              <a:defRPr sz="932">
                <a:solidFill>
                  <a:schemeClr val="tx1">
                    <a:tint val="75000"/>
                  </a:schemeClr>
                </a:solidFill>
              </a:defRPr>
            </a:lvl1pPr>
          </a:lstStyle>
          <a:p>
            <a:fld id="{FA70E33F-F06D-45BE-8E5E-648C313E63D8}" type="slidenum">
              <a:rPr kumimoji="1" lang="ja-JP" altLang="en-US" smtClean="0"/>
              <a:t>‹#›</a:t>
            </a:fld>
            <a:endParaRPr kumimoji="1" lang="ja-JP" altLang="en-US"/>
          </a:p>
        </p:txBody>
      </p:sp>
    </p:spTree>
    <p:extLst>
      <p:ext uri="{BB962C8B-B14F-4D97-AF65-F5344CB8AC3E}">
        <p14:creationId xmlns:p14="http://schemas.microsoft.com/office/powerpoint/2010/main" val="281194946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10397" rtl="0" eaLnBrk="1" latinLnBrk="0" hangingPunct="1">
        <a:lnSpc>
          <a:spcPct val="90000"/>
        </a:lnSpc>
        <a:spcBef>
          <a:spcPct val="0"/>
        </a:spcBef>
        <a:buNone/>
        <a:defRPr kumimoji="1" sz="3418" kern="1200">
          <a:solidFill>
            <a:schemeClr val="tx1"/>
          </a:solidFill>
          <a:latin typeface="+mj-lt"/>
          <a:ea typeface="+mj-ea"/>
          <a:cs typeface="+mj-cs"/>
        </a:defRPr>
      </a:lvl1pPr>
    </p:titleStyle>
    <p:bodyStyle>
      <a:lvl1pPr marL="177599" indent="-177599" algn="l" defTabSz="710397" rtl="0" eaLnBrk="1" latinLnBrk="0" hangingPunct="1">
        <a:lnSpc>
          <a:spcPct val="90000"/>
        </a:lnSpc>
        <a:spcBef>
          <a:spcPts val="777"/>
        </a:spcBef>
        <a:buFont typeface="Arial" panose="020B0604020202020204" pitchFamily="34" charset="0"/>
        <a:buChar char="•"/>
        <a:defRPr kumimoji="1" sz="2175" kern="1200">
          <a:solidFill>
            <a:schemeClr val="tx1"/>
          </a:solidFill>
          <a:latin typeface="+mn-lt"/>
          <a:ea typeface="+mn-ea"/>
          <a:cs typeface="+mn-cs"/>
        </a:defRPr>
      </a:lvl1pPr>
      <a:lvl2pPr marL="532798" indent="-177599" algn="l" defTabSz="710397" rtl="0" eaLnBrk="1" latinLnBrk="0" hangingPunct="1">
        <a:lnSpc>
          <a:spcPct val="90000"/>
        </a:lnSpc>
        <a:spcBef>
          <a:spcPts val="388"/>
        </a:spcBef>
        <a:buFont typeface="Arial" panose="020B0604020202020204" pitchFamily="34" charset="0"/>
        <a:buChar char="•"/>
        <a:defRPr kumimoji="1" sz="1865" kern="1200">
          <a:solidFill>
            <a:schemeClr val="tx1"/>
          </a:solidFill>
          <a:latin typeface="+mn-lt"/>
          <a:ea typeface="+mn-ea"/>
          <a:cs typeface="+mn-cs"/>
        </a:defRPr>
      </a:lvl2pPr>
      <a:lvl3pPr marL="887997" indent="-177599" algn="l" defTabSz="710397" rtl="0" eaLnBrk="1" latinLnBrk="0" hangingPunct="1">
        <a:lnSpc>
          <a:spcPct val="90000"/>
        </a:lnSpc>
        <a:spcBef>
          <a:spcPts val="388"/>
        </a:spcBef>
        <a:buFont typeface="Arial" panose="020B0604020202020204" pitchFamily="34" charset="0"/>
        <a:buChar char="•"/>
        <a:defRPr kumimoji="1" sz="1554" kern="1200">
          <a:solidFill>
            <a:schemeClr val="tx1"/>
          </a:solidFill>
          <a:latin typeface="+mn-lt"/>
          <a:ea typeface="+mn-ea"/>
          <a:cs typeface="+mn-cs"/>
        </a:defRPr>
      </a:lvl3pPr>
      <a:lvl4pPr marL="1243195" indent="-177599" algn="l" defTabSz="710397" rtl="0" eaLnBrk="1" latinLnBrk="0" hangingPunct="1">
        <a:lnSpc>
          <a:spcPct val="90000"/>
        </a:lnSpc>
        <a:spcBef>
          <a:spcPts val="388"/>
        </a:spcBef>
        <a:buFont typeface="Arial" panose="020B0604020202020204" pitchFamily="34" charset="0"/>
        <a:buChar char="•"/>
        <a:defRPr kumimoji="1" sz="1398" kern="1200">
          <a:solidFill>
            <a:schemeClr val="tx1"/>
          </a:solidFill>
          <a:latin typeface="+mn-lt"/>
          <a:ea typeface="+mn-ea"/>
          <a:cs typeface="+mn-cs"/>
        </a:defRPr>
      </a:lvl4pPr>
      <a:lvl5pPr marL="1598394" indent="-177599" algn="l" defTabSz="710397" rtl="0" eaLnBrk="1" latinLnBrk="0" hangingPunct="1">
        <a:lnSpc>
          <a:spcPct val="90000"/>
        </a:lnSpc>
        <a:spcBef>
          <a:spcPts val="388"/>
        </a:spcBef>
        <a:buFont typeface="Arial" panose="020B0604020202020204" pitchFamily="34" charset="0"/>
        <a:buChar char="•"/>
        <a:defRPr kumimoji="1" sz="1398" kern="1200">
          <a:solidFill>
            <a:schemeClr val="tx1"/>
          </a:solidFill>
          <a:latin typeface="+mn-lt"/>
          <a:ea typeface="+mn-ea"/>
          <a:cs typeface="+mn-cs"/>
        </a:defRPr>
      </a:lvl5pPr>
      <a:lvl6pPr marL="1953593" indent="-177599" algn="l" defTabSz="710397" rtl="0" eaLnBrk="1" latinLnBrk="0" hangingPunct="1">
        <a:lnSpc>
          <a:spcPct val="90000"/>
        </a:lnSpc>
        <a:spcBef>
          <a:spcPts val="388"/>
        </a:spcBef>
        <a:buFont typeface="Arial" panose="020B0604020202020204" pitchFamily="34" charset="0"/>
        <a:buChar char="•"/>
        <a:defRPr kumimoji="1" sz="1398" kern="1200">
          <a:solidFill>
            <a:schemeClr val="tx1"/>
          </a:solidFill>
          <a:latin typeface="+mn-lt"/>
          <a:ea typeface="+mn-ea"/>
          <a:cs typeface="+mn-cs"/>
        </a:defRPr>
      </a:lvl6pPr>
      <a:lvl7pPr marL="2308791" indent="-177599" algn="l" defTabSz="710397" rtl="0" eaLnBrk="1" latinLnBrk="0" hangingPunct="1">
        <a:lnSpc>
          <a:spcPct val="90000"/>
        </a:lnSpc>
        <a:spcBef>
          <a:spcPts val="388"/>
        </a:spcBef>
        <a:buFont typeface="Arial" panose="020B0604020202020204" pitchFamily="34" charset="0"/>
        <a:buChar char="•"/>
        <a:defRPr kumimoji="1" sz="1398" kern="1200">
          <a:solidFill>
            <a:schemeClr val="tx1"/>
          </a:solidFill>
          <a:latin typeface="+mn-lt"/>
          <a:ea typeface="+mn-ea"/>
          <a:cs typeface="+mn-cs"/>
        </a:defRPr>
      </a:lvl7pPr>
      <a:lvl8pPr marL="2663990" indent="-177599" algn="l" defTabSz="710397" rtl="0" eaLnBrk="1" latinLnBrk="0" hangingPunct="1">
        <a:lnSpc>
          <a:spcPct val="90000"/>
        </a:lnSpc>
        <a:spcBef>
          <a:spcPts val="388"/>
        </a:spcBef>
        <a:buFont typeface="Arial" panose="020B0604020202020204" pitchFamily="34" charset="0"/>
        <a:buChar char="•"/>
        <a:defRPr kumimoji="1" sz="1398" kern="1200">
          <a:solidFill>
            <a:schemeClr val="tx1"/>
          </a:solidFill>
          <a:latin typeface="+mn-lt"/>
          <a:ea typeface="+mn-ea"/>
          <a:cs typeface="+mn-cs"/>
        </a:defRPr>
      </a:lvl8pPr>
      <a:lvl9pPr marL="3019189" indent="-177599" algn="l" defTabSz="710397" rtl="0" eaLnBrk="1" latinLnBrk="0" hangingPunct="1">
        <a:lnSpc>
          <a:spcPct val="90000"/>
        </a:lnSpc>
        <a:spcBef>
          <a:spcPts val="388"/>
        </a:spcBef>
        <a:buFont typeface="Arial" panose="020B0604020202020204" pitchFamily="34" charset="0"/>
        <a:buChar char="•"/>
        <a:defRPr kumimoji="1" sz="1398" kern="1200">
          <a:solidFill>
            <a:schemeClr val="tx1"/>
          </a:solidFill>
          <a:latin typeface="+mn-lt"/>
          <a:ea typeface="+mn-ea"/>
          <a:cs typeface="+mn-cs"/>
        </a:defRPr>
      </a:lvl9pPr>
    </p:bodyStyle>
    <p:otherStyle>
      <a:defPPr>
        <a:defRPr lang="en-US"/>
      </a:defPPr>
      <a:lvl1pPr marL="0" algn="l" defTabSz="710397" rtl="0" eaLnBrk="1" latinLnBrk="0" hangingPunct="1">
        <a:defRPr kumimoji="1" sz="1398" kern="1200">
          <a:solidFill>
            <a:schemeClr val="tx1"/>
          </a:solidFill>
          <a:latin typeface="+mn-lt"/>
          <a:ea typeface="+mn-ea"/>
          <a:cs typeface="+mn-cs"/>
        </a:defRPr>
      </a:lvl1pPr>
      <a:lvl2pPr marL="355199" algn="l" defTabSz="710397" rtl="0" eaLnBrk="1" latinLnBrk="0" hangingPunct="1">
        <a:defRPr kumimoji="1" sz="1398" kern="1200">
          <a:solidFill>
            <a:schemeClr val="tx1"/>
          </a:solidFill>
          <a:latin typeface="+mn-lt"/>
          <a:ea typeface="+mn-ea"/>
          <a:cs typeface="+mn-cs"/>
        </a:defRPr>
      </a:lvl2pPr>
      <a:lvl3pPr marL="710397" algn="l" defTabSz="710397" rtl="0" eaLnBrk="1" latinLnBrk="0" hangingPunct="1">
        <a:defRPr kumimoji="1" sz="1398" kern="1200">
          <a:solidFill>
            <a:schemeClr val="tx1"/>
          </a:solidFill>
          <a:latin typeface="+mn-lt"/>
          <a:ea typeface="+mn-ea"/>
          <a:cs typeface="+mn-cs"/>
        </a:defRPr>
      </a:lvl3pPr>
      <a:lvl4pPr marL="1065596" algn="l" defTabSz="710397" rtl="0" eaLnBrk="1" latinLnBrk="0" hangingPunct="1">
        <a:defRPr kumimoji="1" sz="1398" kern="1200">
          <a:solidFill>
            <a:schemeClr val="tx1"/>
          </a:solidFill>
          <a:latin typeface="+mn-lt"/>
          <a:ea typeface="+mn-ea"/>
          <a:cs typeface="+mn-cs"/>
        </a:defRPr>
      </a:lvl4pPr>
      <a:lvl5pPr marL="1420795" algn="l" defTabSz="710397" rtl="0" eaLnBrk="1" latinLnBrk="0" hangingPunct="1">
        <a:defRPr kumimoji="1" sz="1398" kern="1200">
          <a:solidFill>
            <a:schemeClr val="tx1"/>
          </a:solidFill>
          <a:latin typeface="+mn-lt"/>
          <a:ea typeface="+mn-ea"/>
          <a:cs typeface="+mn-cs"/>
        </a:defRPr>
      </a:lvl5pPr>
      <a:lvl6pPr marL="1775993" algn="l" defTabSz="710397" rtl="0" eaLnBrk="1" latinLnBrk="0" hangingPunct="1">
        <a:defRPr kumimoji="1" sz="1398" kern="1200">
          <a:solidFill>
            <a:schemeClr val="tx1"/>
          </a:solidFill>
          <a:latin typeface="+mn-lt"/>
          <a:ea typeface="+mn-ea"/>
          <a:cs typeface="+mn-cs"/>
        </a:defRPr>
      </a:lvl6pPr>
      <a:lvl7pPr marL="2131192" algn="l" defTabSz="710397" rtl="0" eaLnBrk="1" latinLnBrk="0" hangingPunct="1">
        <a:defRPr kumimoji="1" sz="1398" kern="1200">
          <a:solidFill>
            <a:schemeClr val="tx1"/>
          </a:solidFill>
          <a:latin typeface="+mn-lt"/>
          <a:ea typeface="+mn-ea"/>
          <a:cs typeface="+mn-cs"/>
        </a:defRPr>
      </a:lvl7pPr>
      <a:lvl8pPr marL="2486391" algn="l" defTabSz="710397" rtl="0" eaLnBrk="1" latinLnBrk="0" hangingPunct="1">
        <a:defRPr kumimoji="1" sz="1398" kern="1200">
          <a:solidFill>
            <a:schemeClr val="tx1"/>
          </a:solidFill>
          <a:latin typeface="+mn-lt"/>
          <a:ea typeface="+mn-ea"/>
          <a:cs typeface="+mn-cs"/>
        </a:defRPr>
      </a:lvl8pPr>
      <a:lvl9pPr marL="2841589" algn="l" defTabSz="710397" rtl="0" eaLnBrk="1" latinLnBrk="0" hangingPunct="1">
        <a:defRPr kumimoji="1" sz="139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3203712B-6B71-4B49-BDBE-051AD2BA9F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75288" y="129464"/>
            <a:ext cx="1209097" cy="376486"/>
          </a:xfrm>
          <a:prstGeom prst="rect">
            <a:avLst/>
          </a:prstGeom>
        </p:spPr>
      </p:pic>
      <p:sp>
        <p:nvSpPr>
          <p:cNvPr id="22" name="テキスト ボックス 37">
            <a:extLst>
              <a:ext uri="{FF2B5EF4-FFF2-40B4-BE49-F238E27FC236}">
                <a16:creationId xmlns:a16="http://schemas.microsoft.com/office/drawing/2014/main" id="{EF602921-41C8-4596-A810-68A661561FAB}"/>
              </a:ext>
            </a:extLst>
          </p:cNvPr>
          <p:cNvSpPr txBox="1"/>
          <p:nvPr/>
        </p:nvSpPr>
        <p:spPr>
          <a:xfrm>
            <a:off x="282388" y="4119941"/>
            <a:ext cx="6978406" cy="861774"/>
          </a:xfrm>
          <a:prstGeom prst="rect">
            <a:avLst/>
          </a:prstGeom>
          <a:noFill/>
          <a:ln w="28575">
            <a:solidFill>
              <a:srgbClr val="00B0F0"/>
            </a:solidFill>
            <a:prstDash val="solid"/>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lang="en-US" altLang="ja-JP" sz="1000" dirty="0">
              <a:latin typeface="メイリオ" panose="020B0604030504040204" pitchFamily="50" charset="-128"/>
              <a:ea typeface="メイリオ" panose="020B0604030504040204" pitchFamily="50" charset="-128"/>
            </a:endParaRPr>
          </a:p>
          <a:p>
            <a:pPr algn="ctr"/>
            <a:r>
              <a:rPr lang="ja-JP" altLang="en-US" sz="1000" dirty="0">
                <a:latin typeface="メイリオ" panose="020B0604030504040204" pitchFamily="50" charset="-128"/>
                <a:ea typeface="メイリオ" panose="020B0604030504040204" pitchFamily="50" charset="-128"/>
              </a:rPr>
              <a:t>オール日本スーパーマーケット協会　（一社）全国スーパーマーケット協会　日本小売業協会</a:t>
            </a:r>
          </a:p>
          <a:p>
            <a:pPr algn="ctr"/>
            <a:r>
              <a:rPr lang="ja-JP" altLang="en-US" sz="1000" dirty="0">
                <a:latin typeface="メイリオ" panose="020B0604030504040204" pitchFamily="50" charset="-128"/>
                <a:ea typeface="メイリオ" panose="020B0604030504040204" pitchFamily="50" charset="-128"/>
              </a:rPr>
              <a:t>（一社）日本ショッピングセンター協会　（一社）日本スーパーマーケット協会　（一社）日本専門店協会</a:t>
            </a:r>
          </a:p>
          <a:p>
            <a:pPr algn="ctr"/>
            <a:r>
              <a:rPr lang="ja-JP" altLang="en-US" sz="1000" dirty="0">
                <a:latin typeface="メイリオ" panose="020B0604030504040204" pitchFamily="50" charset="-128"/>
                <a:ea typeface="メイリオ" panose="020B0604030504040204" pitchFamily="50" charset="-128"/>
              </a:rPr>
              <a:t>日本チェーンストア協会　日本チェーンドラッグストア協会　（一社</a:t>
            </a:r>
            <a:r>
              <a:rPr lang="ja-JP" altLang="en-US" sz="1000">
                <a:latin typeface="メイリオ" panose="020B0604030504040204" pitchFamily="50" charset="-128"/>
                <a:ea typeface="メイリオ" panose="020B0604030504040204" pitchFamily="50" charset="-128"/>
              </a:rPr>
              <a:t>）日本ＤＩＹ・</a:t>
            </a:r>
            <a:r>
              <a:rPr lang="ja-JP" altLang="en-US" sz="1000" dirty="0">
                <a:latin typeface="メイリオ" panose="020B0604030504040204" pitchFamily="50" charset="-128"/>
                <a:ea typeface="メイリオ" panose="020B0604030504040204" pitchFamily="50" charset="-128"/>
              </a:rPr>
              <a:t>ホームセンター協会</a:t>
            </a:r>
          </a:p>
          <a:p>
            <a:pPr algn="ctr"/>
            <a:r>
              <a:rPr lang="ja-JP" altLang="en-US" sz="1000" dirty="0">
                <a:latin typeface="メイリオ" panose="020B0604030504040204" pitchFamily="50" charset="-128"/>
                <a:ea typeface="メイリオ" panose="020B0604030504040204" pitchFamily="50" charset="-128"/>
              </a:rPr>
              <a:t>（一社）日本百貨店協会　（一社）日本フランチャイズチェーン協会　（一社）日本ボランタリーチェーン協会</a:t>
            </a:r>
          </a:p>
        </p:txBody>
      </p:sp>
      <p:sp>
        <p:nvSpPr>
          <p:cNvPr id="24" name="テキスト ボックス 23">
            <a:extLst>
              <a:ext uri="{FF2B5EF4-FFF2-40B4-BE49-F238E27FC236}">
                <a16:creationId xmlns:a16="http://schemas.microsoft.com/office/drawing/2014/main" id="{A1FFDDF0-4496-4791-A205-E96A4929CAF6}"/>
              </a:ext>
            </a:extLst>
          </p:cNvPr>
          <p:cNvSpPr txBox="1"/>
          <p:nvPr/>
        </p:nvSpPr>
        <p:spPr>
          <a:xfrm>
            <a:off x="1058359" y="5035409"/>
            <a:ext cx="5358548" cy="246221"/>
          </a:xfrm>
          <a:prstGeom prst="rect">
            <a:avLst/>
          </a:prstGeom>
          <a:noFill/>
        </p:spPr>
        <p:txBody>
          <a:bodyPr wrap="square" rtlCol="0">
            <a:spAutoFit/>
          </a:bodyPr>
          <a:lstStyle/>
          <a:p>
            <a:pPr algn="ctr"/>
            <a:r>
              <a:rPr lang="ja-JP" altLang="en-US" sz="1000" b="1" dirty="0">
                <a:latin typeface="メイリオ" panose="020B0604030504040204" pitchFamily="50" charset="-128"/>
                <a:ea typeface="メイリオ" panose="020B0604030504040204" pitchFamily="50" charset="-128"/>
              </a:rPr>
              <a:t>～ガイドラインは、業界ごとに政府と専門家の助言に基づき、定められています～</a:t>
            </a:r>
          </a:p>
        </p:txBody>
      </p:sp>
      <p:sp>
        <p:nvSpPr>
          <p:cNvPr id="26" name="テキスト ボックス 25">
            <a:extLst>
              <a:ext uri="{FF2B5EF4-FFF2-40B4-BE49-F238E27FC236}">
                <a16:creationId xmlns:a16="http://schemas.microsoft.com/office/drawing/2014/main" id="{CBB4030F-E475-490F-B1D2-3AC4457A8914}"/>
              </a:ext>
            </a:extLst>
          </p:cNvPr>
          <p:cNvSpPr txBox="1"/>
          <p:nvPr/>
        </p:nvSpPr>
        <p:spPr>
          <a:xfrm>
            <a:off x="832949" y="4016391"/>
            <a:ext cx="6129711" cy="261610"/>
          </a:xfrm>
          <a:prstGeom prst="rect">
            <a:avLst/>
          </a:prstGeom>
          <a:solidFill>
            <a:schemeClr val="bg1"/>
          </a:solidFill>
        </p:spPr>
        <p:txBody>
          <a:bodyPr wrap="square" rtlCol="0">
            <a:spAutoFit/>
          </a:bodyPr>
          <a:lstStyle/>
          <a:p>
            <a:pPr algn="ctr"/>
            <a:r>
              <a:rPr kumimoji="1" lang="en-US" altLang="ja-JP" sz="1100" b="1" dirty="0">
                <a:latin typeface="メイリオ" panose="020B0604030504040204" pitchFamily="50" charset="-128"/>
                <a:ea typeface="メイリオ" panose="020B0604030504040204" pitchFamily="50" charset="-128"/>
              </a:rPr>
              <a:t>【</a:t>
            </a:r>
            <a:r>
              <a:rPr kumimoji="1" lang="ja-JP" altLang="en-US" sz="1100" b="1" dirty="0">
                <a:latin typeface="メイリオ" panose="020B0604030504040204" pitchFamily="50" charset="-128"/>
                <a:ea typeface="メイリオ" panose="020B0604030504040204" pitchFamily="50" charset="-128"/>
              </a:rPr>
              <a:t>「小売業の店舗における新型コロナウイルス感染症感染拡大予防ガイドライン」作成団体</a:t>
            </a:r>
            <a:r>
              <a:rPr kumimoji="1" lang="en-US" altLang="ja-JP" sz="1100" b="1" dirty="0">
                <a:latin typeface="メイリオ" panose="020B0604030504040204" pitchFamily="50" charset="-128"/>
                <a:ea typeface="メイリオ" panose="020B0604030504040204" pitchFamily="50" charset="-128"/>
              </a:rPr>
              <a:t>】</a:t>
            </a:r>
            <a:endParaRPr kumimoji="1" lang="ja-JP" altLang="en-US" sz="1100" b="1" dirty="0">
              <a:latin typeface="メイリオ" panose="020B0604030504040204" pitchFamily="50" charset="-128"/>
              <a:ea typeface="メイリオ" panose="020B0604030504040204" pitchFamily="50" charset="-128"/>
            </a:endParaRPr>
          </a:p>
        </p:txBody>
      </p:sp>
      <p:pic>
        <p:nvPicPr>
          <p:cNvPr id="10" name="図 9">
            <a:extLst>
              <a:ext uri="{FF2B5EF4-FFF2-40B4-BE49-F238E27FC236}">
                <a16:creationId xmlns:a16="http://schemas.microsoft.com/office/drawing/2014/main" id="{C3FEE174-8A74-4D81-9BE7-23996B7A1D36}"/>
              </a:ext>
            </a:extLst>
          </p:cNvPr>
          <p:cNvPicPr>
            <a:picLocks noChangeAspect="1"/>
          </p:cNvPicPr>
          <p:nvPr/>
        </p:nvPicPr>
        <p:blipFill rotWithShape="1">
          <a:blip r:embed="rId3">
            <a:extLst>
              <a:ext uri="{28A0092B-C50C-407E-A947-70E740481C1C}">
                <a14:useLocalDpi xmlns:a14="http://schemas.microsoft.com/office/drawing/2010/main" val="0"/>
              </a:ext>
            </a:extLst>
          </a:blip>
          <a:srcRect l="4717" t="11618" r="4787" b="25112"/>
          <a:stretch/>
        </p:blipFill>
        <p:spPr>
          <a:xfrm>
            <a:off x="257355" y="505950"/>
            <a:ext cx="7008314" cy="3462408"/>
          </a:xfrm>
          <a:prstGeom prst="rect">
            <a:avLst/>
          </a:prstGeom>
        </p:spPr>
      </p:pic>
    </p:spTree>
    <p:extLst>
      <p:ext uri="{BB962C8B-B14F-4D97-AF65-F5344CB8AC3E}">
        <p14:creationId xmlns:p14="http://schemas.microsoft.com/office/powerpoint/2010/main" val="12515012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TotalTime>
  <Words>99</Words>
  <Application>Microsoft Office PowerPoint</Application>
  <PresentationFormat>ユーザー設定</PresentationFormat>
  <Paragraphs>7</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メイリオ</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中野 淳一朗</dc:creator>
  <cp:lastModifiedBy>田沢 克彦</cp:lastModifiedBy>
  <cp:revision>16</cp:revision>
  <dcterms:created xsi:type="dcterms:W3CDTF">2020-08-11T05:04:06Z</dcterms:created>
  <dcterms:modified xsi:type="dcterms:W3CDTF">2020-08-18T01:32:27Z</dcterms:modified>
</cp:coreProperties>
</file>