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8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5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23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4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99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76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1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91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1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08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17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8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19D8-1B20-4B3A-86D9-AABB52F82F5D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997D-13F9-4E4B-89DD-BDEABB23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54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6672" y="395537"/>
            <a:ext cx="5829300" cy="1512168"/>
          </a:xfrm>
        </p:spPr>
        <p:txBody>
          <a:bodyPr>
            <a:normAutofit fontScale="90000"/>
          </a:bodyPr>
          <a:lstStyle/>
          <a:p>
            <a:r>
              <a:rPr lang="ja-JP" altLang="en-US" sz="2000" dirty="0"/>
              <a:t>一般社団法人日本ボランタリーチェーン協会</a:t>
            </a:r>
            <a:br>
              <a:rPr lang="ja-JP" altLang="en-US" sz="2000" dirty="0"/>
            </a:br>
            <a:r>
              <a:rPr lang="ja-JP" altLang="en-US" sz="2200" b="1" dirty="0">
                <a:solidFill>
                  <a:srgbClr val="FF0000"/>
                </a:solidFill>
              </a:rPr>
              <a:t>酒類販売管理研修に係る</a:t>
            </a:r>
            <a:br>
              <a:rPr lang="en-US" altLang="ja-JP" sz="2200" b="1" dirty="0">
                <a:solidFill>
                  <a:srgbClr val="FF0000"/>
                </a:solidFill>
              </a:rPr>
            </a:br>
            <a:r>
              <a:rPr lang="ja-JP" altLang="en-US" sz="2200" b="1" dirty="0">
                <a:solidFill>
                  <a:srgbClr val="FF0000"/>
                </a:solidFill>
              </a:rPr>
              <a:t>新型コロナウイルス感染症対策ガイドライン</a:t>
            </a:r>
            <a:br>
              <a:rPr lang="ja-JP" altLang="en-US" b="1" dirty="0">
                <a:solidFill>
                  <a:srgbClr val="FF0000"/>
                </a:solidFill>
              </a:rPr>
            </a:b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0688" y="1331640"/>
            <a:ext cx="5832648" cy="7416824"/>
          </a:xfrm>
        </p:spPr>
        <p:txBody>
          <a:bodyPr>
            <a:normAutofit fontScale="32500" lnSpcReduction="20000"/>
          </a:bodyPr>
          <a:lstStyle/>
          <a:p>
            <a:endParaRPr lang="ja-JP" altLang="en-US" dirty="0"/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新型コロナウイルスの感染防止のため、当協会では、酒類販売管理研修</a:t>
            </a: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実施にあたり、３蜜（密閉・密集・密室）を回避しつつ、以下の対応をいたします。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■研修実施にあたり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・受講者数を通常の約半数に制限し、座席の間隔を確保します。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・受付時にも間隔を保つよう心がけます</a:t>
            </a:r>
            <a:endParaRPr lang="en-US" altLang="ja-JP" sz="3500" b="1" dirty="0">
              <a:solidFill>
                <a:schemeClr val="tx1"/>
              </a:solidFill>
            </a:endParaRPr>
          </a:p>
          <a:p>
            <a:pPr algn="l"/>
            <a:endParaRPr lang="en-US" altLang="ja-JP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>
                <a:solidFill>
                  <a:schemeClr val="tx1"/>
                </a:solidFill>
              </a:rPr>
              <a:t>・</a:t>
            </a:r>
            <a:r>
              <a:rPr lang="ja-JP" altLang="en-US" sz="3500" b="1" dirty="0">
                <a:solidFill>
                  <a:schemeClr val="tx1"/>
                </a:solidFill>
              </a:rPr>
              <a:t>講師や研修に携わるスタッフも、研修前に検温をし、マスクを着用します。</a:t>
            </a:r>
            <a:endParaRPr lang="en-US" altLang="ja-JP" sz="3500" b="1" dirty="0">
              <a:solidFill>
                <a:schemeClr val="tx1"/>
              </a:solidFill>
            </a:endParaRPr>
          </a:p>
          <a:p>
            <a:pPr algn="l"/>
            <a:endParaRPr lang="en-US" altLang="ja-JP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・当面、研修時間を短縮しますが（</a:t>
            </a:r>
            <a:r>
              <a:rPr lang="en-US" altLang="ja-JP" sz="3500" b="1" dirty="0">
                <a:solidFill>
                  <a:schemeClr val="tx1"/>
                </a:solidFill>
              </a:rPr>
              <a:t>90</a:t>
            </a:r>
            <a:r>
              <a:rPr lang="ja-JP" altLang="en-US" sz="3500" b="1" dirty="0">
                <a:solidFill>
                  <a:schemeClr val="tx1"/>
                </a:solidFill>
              </a:rPr>
              <a:t>分程度）、内容の充実をはかります。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・定期的に扉や窓を解放することにより換気を実施します。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■受講される方へ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・受講者の方へマスク着用をお願いし、咳エチケットなどの徹底をはかります。</a:t>
            </a:r>
          </a:p>
          <a:p>
            <a:pPr algn="l"/>
            <a:endParaRPr lang="en-US" altLang="ja-JP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・受講される方にも受付時の検温をお願いします（額部　非接触）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・受付にアルコールを用意し手指の消毒をお願いします。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・熱や風邪症状のある方への受講自粛をお願いしています。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なお、上記は当面の間の措置であり、感染の拡大の収束が見られ次第</a:t>
            </a: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感染防止に留意しつつ通常に戻していきます。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ご不明点やご心配な点がございましたら、当協会へご連絡ください。</a:t>
            </a:r>
          </a:p>
          <a:p>
            <a:pPr algn="l"/>
            <a:endParaRPr lang="ja-JP" altLang="en-US" sz="35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3500" b="1" dirty="0">
                <a:solidFill>
                  <a:schemeClr val="tx1"/>
                </a:solidFill>
              </a:rPr>
              <a:t>　　　　　　　　　　</a:t>
            </a:r>
            <a:r>
              <a:rPr lang="en-US" altLang="ja-JP" sz="3500" b="1" dirty="0">
                <a:solidFill>
                  <a:schemeClr val="tx1"/>
                </a:solidFill>
              </a:rPr>
              <a:t>TEL</a:t>
            </a:r>
            <a:r>
              <a:rPr lang="ja-JP" altLang="en-US" sz="3500" b="1" dirty="0">
                <a:solidFill>
                  <a:schemeClr val="tx1"/>
                </a:solidFill>
              </a:rPr>
              <a:t>　</a:t>
            </a:r>
            <a:r>
              <a:rPr lang="en-US" altLang="ja-JP" sz="3500" b="1" dirty="0">
                <a:solidFill>
                  <a:schemeClr val="tx1"/>
                </a:solidFill>
              </a:rPr>
              <a:t>03-5818-7321</a:t>
            </a:r>
            <a:r>
              <a:rPr lang="ja-JP" altLang="en-US" sz="3500" b="1" dirty="0">
                <a:solidFill>
                  <a:schemeClr val="tx1"/>
                </a:solidFill>
              </a:rPr>
              <a:t>　（（一社）日本ボランタリーチェーン</a:t>
            </a:r>
            <a:r>
              <a:rPr lang="ja-JP" altLang="en-US" b="1" dirty="0">
                <a:solidFill>
                  <a:schemeClr val="tx1"/>
                </a:solidFill>
              </a:rPr>
              <a:t>協会</a:t>
            </a:r>
            <a:r>
              <a:rPr lang="ja-JP" altLang="en-US" b="1" dirty="0"/>
              <a:t>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565649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287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一般社団法人日本ボランタリーチェーン協会 酒類販売管理研修に係る 新型コロナウイルス感染症対策ガイドライン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一般社団法人日本ボランタリーチェーン協会 酒類販売管理研修に係る 新型コロナウイルス感染症対策ガイドライン</dc:title>
  <dc:creator>中津　伸一</dc:creator>
  <cp:lastModifiedBy>中津 伸一</cp:lastModifiedBy>
  <cp:revision>4</cp:revision>
  <dcterms:created xsi:type="dcterms:W3CDTF">2020-05-27T22:08:45Z</dcterms:created>
  <dcterms:modified xsi:type="dcterms:W3CDTF">2020-06-02T00:47:14Z</dcterms:modified>
</cp:coreProperties>
</file>