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1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00" d="100"/>
          <a:sy n="100" d="100"/>
        </p:scale>
        <p:origin x="1176" y="-288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02966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284051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19038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04174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74557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23238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277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348689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690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225656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AF2B6F-9A07-4549-8FD3-69C07ED052A3}"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1966725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AAF2B6F-9A07-4549-8FD3-69C07ED052A3}" type="datetimeFigureOut">
              <a:rPr kumimoji="1" lang="ja-JP" altLang="en-US" smtClean="0"/>
              <a:t>2020/8/18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7C3EC3D-428B-45C8-B813-20B5C4A688AF}" type="slidenum">
              <a:rPr kumimoji="1" lang="ja-JP" altLang="en-US" smtClean="0"/>
              <a:t>‹#›</a:t>
            </a:fld>
            <a:endParaRPr kumimoji="1" lang="ja-JP" altLang="en-US"/>
          </a:p>
        </p:txBody>
      </p:sp>
    </p:spTree>
    <p:extLst>
      <p:ext uri="{BB962C8B-B14F-4D97-AF65-F5344CB8AC3E}">
        <p14:creationId xmlns:p14="http://schemas.microsoft.com/office/powerpoint/2010/main" val="41729254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BDF1224B-BEE8-40C6-8B8B-85EEF69CD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2848" y="406072"/>
            <a:ext cx="1590675" cy="495300"/>
          </a:xfrm>
          <a:prstGeom prst="rect">
            <a:avLst/>
          </a:prstGeom>
        </p:spPr>
      </p:pic>
      <p:sp>
        <p:nvSpPr>
          <p:cNvPr id="4" name="テキスト ボックス 37">
            <a:extLst>
              <a:ext uri="{FF2B5EF4-FFF2-40B4-BE49-F238E27FC236}">
                <a16:creationId xmlns:a16="http://schemas.microsoft.com/office/drawing/2014/main" id="{0187FEB5-FA58-4270-BE8E-63B106C9BECB}"/>
              </a:ext>
            </a:extLst>
          </p:cNvPr>
          <p:cNvSpPr txBox="1"/>
          <p:nvPr/>
        </p:nvSpPr>
        <p:spPr>
          <a:xfrm>
            <a:off x="149879" y="8571556"/>
            <a:ext cx="6574287" cy="861774"/>
          </a:xfrm>
          <a:prstGeom prst="rect">
            <a:avLst/>
          </a:prstGeom>
          <a:noFill/>
          <a:ln w="28575">
            <a:solidFill>
              <a:srgbClr val="00B0F0"/>
            </a:solidFill>
            <a:prstDash val="solid"/>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rPr>
              <a:t>オール日本スーパーマーケット協会　（一社）全国スーパーマーケット協会　日本小売業協会</a:t>
            </a:r>
          </a:p>
          <a:p>
            <a:pPr algn="ctr"/>
            <a:r>
              <a:rPr lang="ja-JP" altLang="en-US" sz="1000" dirty="0">
                <a:latin typeface="メイリオ" panose="020B0604030504040204" pitchFamily="50" charset="-128"/>
                <a:ea typeface="メイリオ" panose="020B0604030504040204" pitchFamily="50" charset="-128"/>
              </a:rPr>
              <a:t>（一社）日本ショッピングセンター協会　（一社）日本スーパーマーケット協会　（一社）日本専門店協会</a:t>
            </a:r>
          </a:p>
          <a:p>
            <a:pPr algn="ctr"/>
            <a:r>
              <a:rPr lang="ja-JP" altLang="en-US" sz="1000" dirty="0">
                <a:latin typeface="メイリオ" panose="020B0604030504040204" pitchFamily="50" charset="-128"/>
                <a:ea typeface="メイリオ" panose="020B0604030504040204" pitchFamily="50" charset="-128"/>
              </a:rPr>
              <a:t>日本チェーンストア協会　日本チェーンドラッグストア協会　（一社）日本ＤＩＹ・ホームセンター協会</a:t>
            </a:r>
          </a:p>
          <a:p>
            <a:pPr algn="ctr"/>
            <a:r>
              <a:rPr lang="ja-JP" altLang="en-US" sz="1000" dirty="0">
                <a:latin typeface="メイリオ" panose="020B0604030504040204" pitchFamily="50" charset="-128"/>
                <a:ea typeface="メイリオ" panose="020B0604030504040204" pitchFamily="50" charset="-128"/>
              </a:rPr>
              <a:t>（一社）日本百貨店協会　（一社）日本フランチャイズチェーン協会　（一社）日本ボランタリーチェーン協会</a:t>
            </a:r>
          </a:p>
        </p:txBody>
      </p:sp>
      <p:sp>
        <p:nvSpPr>
          <p:cNvPr id="5" name="テキスト ボックス 4">
            <a:extLst>
              <a:ext uri="{FF2B5EF4-FFF2-40B4-BE49-F238E27FC236}">
                <a16:creationId xmlns:a16="http://schemas.microsoft.com/office/drawing/2014/main" id="{D025F12C-EC39-431F-8386-871B91743D5D}"/>
              </a:ext>
            </a:extLst>
          </p:cNvPr>
          <p:cNvSpPr txBox="1"/>
          <p:nvPr/>
        </p:nvSpPr>
        <p:spPr>
          <a:xfrm>
            <a:off x="659726" y="9522732"/>
            <a:ext cx="5358548" cy="246221"/>
          </a:xfrm>
          <a:prstGeom prst="rect">
            <a:avLst/>
          </a:prstGeom>
          <a:noFill/>
        </p:spPr>
        <p:txBody>
          <a:bodyPr wrap="square" rtlCol="0">
            <a:spAutoFit/>
          </a:bodyPr>
          <a:lstStyle/>
          <a:p>
            <a:pPr algn="ctr"/>
            <a:r>
              <a:rPr lang="ja-JP" altLang="en-US" sz="1000" b="1" dirty="0">
                <a:latin typeface="メイリオ" panose="020B0604030504040204" pitchFamily="50" charset="-128"/>
                <a:ea typeface="メイリオ" panose="020B0604030504040204" pitchFamily="50" charset="-128"/>
              </a:rPr>
              <a:t>～ガイドラインは、業界ごとに政府と専門家の助言に基づき、定められています～</a:t>
            </a:r>
          </a:p>
        </p:txBody>
      </p:sp>
      <p:sp>
        <p:nvSpPr>
          <p:cNvPr id="6" name="テキスト ボックス 5">
            <a:extLst>
              <a:ext uri="{FF2B5EF4-FFF2-40B4-BE49-F238E27FC236}">
                <a16:creationId xmlns:a16="http://schemas.microsoft.com/office/drawing/2014/main" id="{DB027FC7-0E24-4E85-BEFB-4536074B2BAD}"/>
              </a:ext>
            </a:extLst>
          </p:cNvPr>
          <p:cNvSpPr txBox="1"/>
          <p:nvPr/>
        </p:nvSpPr>
        <p:spPr>
          <a:xfrm>
            <a:off x="401392" y="8468006"/>
            <a:ext cx="6067501" cy="261610"/>
          </a:xfrm>
          <a:prstGeom prst="rect">
            <a:avLst/>
          </a:prstGeom>
          <a:solidFill>
            <a:schemeClr val="bg1"/>
          </a:solidFill>
        </p:spPr>
        <p:txBody>
          <a:bodyPr wrap="square" rtlCol="0">
            <a:spAutoFit/>
          </a:bodyPr>
          <a:lstStyle/>
          <a:p>
            <a:pPr algn="ct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「小売業の店舗における新型コロナウイルス感染症感染拡大予防ガイドライン」作成団体</a:t>
            </a:r>
            <a:r>
              <a:rPr kumimoji="1" lang="en-US" altLang="ja-JP" sz="1100" b="1" dirty="0">
                <a:latin typeface="メイリオ" panose="020B0604030504040204" pitchFamily="50" charset="-128"/>
                <a:ea typeface="メイリオ" panose="020B0604030504040204" pitchFamily="50" charset="-128"/>
              </a:rPr>
              <a:t>】</a:t>
            </a:r>
            <a:endParaRPr kumimoji="1" lang="ja-JP" altLang="en-US" sz="1100" b="1" dirty="0">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92B92D68-D5A7-46A9-8717-40D56AA7BC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156" y="1205833"/>
            <a:ext cx="4828061" cy="2629920"/>
          </a:xfrm>
          <a:prstGeom prst="rect">
            <a:avLst/>
          </a:prstGeom>
        </p:spPr>
      </p:pic>
      <p:pic>
        <p:nvPicPr>
          <p:cNvPr id="9" name="図 8">
            <a:extLst>
              <a:ext uri="{FF2B5EF4-FFF2-40B4-BE49-F238E27FC236}">
                <a16:creationId xmlns:a16="http://schemas.microsoft.com/office/drawing/2014/main" id="{60524007-9656-4698-A0B3-0BF8733CE958}"/>
              </a:ext>
            </a:extLst>
          </p:cNvPr>
          <p:cNvPicPr>
            <a:picLocks noChangeAspect="1"/>
          </p:cNvPicPr>
          <p:nvPr/>
        </p:nvPicPr>
        <p:blipFill rotWithShape="1">
          <a:blip r:embed="rId4">
            <a:extLst>
              <a:ext uri="{28A0092B-C50C-407E-A947-70E740481C1C}">
                <a14:useLocalDpi xmlns:a14="http://schemas.microsoft.com/office/drawing/2010/main" val="0"/>
              </a:ext>
            </a:extLst>
          </a:blip>
          <a:srcRect l="6175" t="40226" r="6381" b="16880"/>
          <a:stretch/>
        </p:blipFill>
        <p:spPr>
          <a:xfrm>
            <a:off x="207222" y="3824075"/>
            <a:ext cx="6471614" cy="4492346"/>
          </a:xfrm>
          <a:prstGeom prst="rect">
            <a:avLst/>
          </a:prstGeom>
        </p:spPr>
      </p:pic>
    </p:spTree>
    <p:extLst>
      <p:ext uri="{BB962C8B-B14F-4D97-AF65-F5344CB8AC3E}">
        <p14:creationId xmlns:p14="http://schemas.microsoft.com/office/powerpoint/2010/main" val="39212904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TotalTime>
  <Words>99</Words>
  <Application>Microsoft Office PowerPoint</Application>
  <PresentationFormat>A4 210 x 297 mm</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中野 淳一朗</dc:creator>
  <cp:lastModifiedBy>田沢 克彦</cp:lastModifiedBy>
  <cp:revision>29</cp:revision>
  <dcterms:created xsi:type="dcterms:W3CDTF">2020-08-11T04:53:22Z</dcterms:created>
  <dcterms:modified xsi:type="dcterms:W3CDTF">2020-08-18T01:30:19Z</dcterms:modified>
</cp:coreProperties>
</file>